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0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75" r:id="rId14"/>
    <p:sldId id="277" r:id="rId15"/>
    <p:sldId id="278" r:id="rId16"/>
    <p:sldId id="279" r:id="rId17"/>
    <p:sldId id="271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B076AAD-9F84-46A2-A90C-7A406176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939318"/>
            <a:ext cx="10930276" cy="57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- As an administrator, I want to be able to track my employees/student's attendance. </a:t>
            </a: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Responsive Webpage: As a user, I want a responsive website, so I can view the website on various devices(laptop, desktop, mobile devices).</a:t>
            </a: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8" y="947236"/>
            <a:ext cx="11370924" cy="5816143"/>
          </a:xfrm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SQL----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Key Pair</a:t>
            </a: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Backend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7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83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Front End Security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4C256A-0504-4789-A00E-716D878210AA}"/>
              </a:ext>
            </a:extLst>
          </p:cNvPr>
          <p:cNvSpPr txBox="1"/>
          <p:nvPr/>
        </p:nvSpPr>
        <p:spPr>
          <a:xfrm>
            <a:off x="488373" y="1745673"/>
            <a:ext cx="4613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Security Policy\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XXS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6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60158" y="2081839"/>
            <a:ext cx="4452278" cy="37213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 Record Keeping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Employee Progress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in and 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Projector with accessories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Java,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Netbeans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271</Words>
  <Application>Microsoft Office PowerPoint</Application>
  <PresentationFormat>Widescreen</PresentationFormat>
  <Paragraphs>63</Paragraphs>
  <Slides>18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PowerPoint Presentation</vt:lpstr>
      <vt:lpstr>PowerPoint Presentation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Anthony Orengo</cp:lastModifiedBy>
  <cp:revision>6</cp:revision>
  <dcterms:created xsi:type="dcterms:W3CDTF">2021-03-03T13:58:43Z</dcterms:created>
  <dcterms:modified xsi:type="dcterms:W3CDTF">2021-03-04T01:25:53Z</dcterms:modified>
</cp:coreProperties>
</file>